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aleway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Raleway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bold.fntdata"/><Relationship Id="rId6" Type="http://schemas.openxmlformats.org/officeDocument/2006/relationships/slide" Target="slides/slide1.xml"/><Relationship Id="rId18" Type="http://schemas.openxmlformats.org/officeDocument/2006/relationships/font" Target="fonts/Raleway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1732b23d68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1732b23d68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1732b23d68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1732b23d68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1732b23d68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1732b23d68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1732b23d68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1732b23d68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1732b23d68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1732b23d68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1732b23d68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1732b23d68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1732b23d68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1732b23d68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1732b23d68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1732b23d68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1732b23d68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1732b23d68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1732b23d68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1732b23d68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1732b23d68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1732b23d68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DISABILITÀ</a:t>
            </a:r>
            <a:r>
              <a:rPr lang="it"/>
              <a:t> E </a:t>
            </a:r>
            <a:r>
              <a:rPr lang="it"/>
              <a:t>ACCESSIBILITÀ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0000" y="1008988"/>
            <a:ext cx="8001000" cy="271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Come si può promuovere la consapevolezza sull'importanza dell'accessibilità?</a:t>
            </a:r>
            <a:endParaRPr sz="4300">
              <a:solidFill>
                <a:schemeClr val="dk1"/>
              </a:solidFill>
            </a:endParaRPr>
          </a:p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È fondamentale educare le nuove generazioni al concetto di accessibilità e di architettura per tutti.</a:t>
            </a:r>
            <a:endParaRPr sz="2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Attraverso esperienze pratiche di progettazione universale, i giovani possono imparare a riconoscere le barriere e a progettare soluzioni inclusive che tengano conto delle esigenze di un'utenza ampliata.</a:t>
            </a:r>
            <a:endParaRPr sz="31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Qual è l'obiettivo finale di un ambiente accessibile?</a:t>
            </a:r>
            <a:endParaRPr sz="4300">
              <a:solidFill>
                <a:schemeClr val="dk1"/>
              </a:solidFill>
            </a:endParaRPr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Un ambiente accessibile 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mira a garantire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 piena partecipazione e inclusione 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 tutte le persone,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indipendentemente dalle loro capacità. </a:t>
            </a:r>
            <a:endParaRPr b="1" sz="2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L'obiettivo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è creare una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società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in cui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tutti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possano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vivere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lavorare e godere degli spazi pubblici e privati in modo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autonomo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dignitoso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paritario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4350" y="152400"/>
            <a:ext cx="6775308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Cosa si intende per nuovo modello di approccio alla disabilità?</a:t>
            </a:r>
            <a:endParaRPr sz="4300">
              <a:solidFill>
                <a:schemeClr val="dk1"/>
              </a:solidFill>
            </a:endParaRPr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Nel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2009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l'Italia ha ratificato la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Convenzione ONU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sui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diritti delle persone con disabilità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abbracciando un nuovo modello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di approccio. 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Questo modello si basa sui </a:t>
            </a:r>
            <a:r>
              <a:rPr lang="it" sz="250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diritti umani 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 sulle </a:t>
            </a:r>
            <a:r>
              <a:rPr lang="it" sz="250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libertà fondamentali di ogni individuo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indipendentemente dalla disabilità. Si concentra sui </a:t>
            </a:r>
            <a:r>
              <a:rPr lang="it" sz="250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desideri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le aspettative e le preferenze della persona, garantendo il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diritto a un percorso di vita che massimizzi la qualità della vita stessa.</a:t>
            </a:r>
            <a:endParaRPr b="1" sz="3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che modo questo nuovo modello ridefinisce la disabilità?</a:t>
            </a:r>
            <a:endParaRPr sz="4300">
              <a:solidFill>
                <a:schemeClr val="dk1"/>
              </a:solidFill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 disabilità non è più vista come una caratteristica intrinseca della persona, ma come il risultato di un'interazione negativa con l'ambiente circostante. </a:t>
            </a:r>
            <a:endParaRPr sz="2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Sono le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barriere architettoniche, sociali e culturali a creare ostacoli e limitazioni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determinando effetti disabilitanti.</a:t>
            </a:r>
            <a:endParaRPr sz="3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 sono le conseguenze della disabilità in termini di disuguaglianze?</a:t>
            </a:r>
            <a:endParaRPr sz="4300">
              <a:solidFill>
                <a:schemeClr val="dk1"/>
              </a:solidFill>
            </a:endParaRPr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 disabilità, nonostante i progressi legislativi, rimane una delle principali cause di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esclusione e marginalizzazione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Impedisce lo sviluppo dell'autonomia personale, limitando le potenzialità individuali e ostacolando il raggiungimento di aspirazioni, desideri e pari opportunità in diversi ambiti della vita.</a:t>
            </a:r>
            <a:endParaRPr sz="3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275812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 è la situazione attuale in Italia in merito all'accessibilità?</a:t>
            </a:r>
            <a:endParaRPr sz="4300">
              <a:solidFill>
                <a:schemeClr val="dk1"/>
              </a:solidFill>
            </a:endParaRPr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Nonostante i passi avanti sul piano legislativo, la realtà italiana mostra ancora una situazione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problematica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Barriere architettoniche e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ostacoli di vario tipo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sono diffusi sia in contesti urbani che rurali, limitando l'accessibilità e l'inclusione delle persone con disabilità.</a:t>
            </a:r>
            <a:endParaRPr sz="2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Cosa si intende per "accessibilità" di un ambiente?</a:t>
            </a:r>
            <a:endParaRPr sz="4300">
              <a:solidFill>
                <a:schemeClr val="dk1"/>
              </a:solidFill>
            </a:endParaRPr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L'accessibilità si riferisce alla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possibilità per tutti,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comprese le persone con disabilità, di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utilizzare spazi, luoghi, servizi e informazioni senza incontrare barriere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Si tratta di riconoscere e rimuovere gli ostacoli presenti, garantendo un'esperienza inclusiva e agevole per tutti.</a:t>
            </a:r>
            <a:endParaRPr sz="2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Perché è fondamentale adottare un approccio di "Architettura per tutti"?</a:t>
            </a:r>
            <a:endParaRPr sz="4300">
              <a:solidFill>
                <a:schemeClr val="dk1"/>
              </a:solidFill>
            </a:endParaRPr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L'architettura per tutti, o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Universal Design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promuove la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progettazione di ambienti, prodotti e servizi accessibili a persone con diverse abilità e esigenze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Questo approccio inclusivo </a:t>
            </a:r>
            <a:r>
              <a:rPr b="1"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non si limita alle persone con disabilità</a:t>
            </a:r>
            <a:r>
              <a:rPr lang="it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ma considera anche bambini, anziani, donne in gravidanza, persone con mobilità ridotta temporanea e altre categorie.</a:t>
            </a:r>
            <a:endParaRPr sz="3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